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854"/>
    <p:restoredTop sz="94513"/>
  </p:normalViewPr>
  <p:slideViewPr>
    <p:cSldViewPr snapToGrid="0" snapToObjects="1">
      <p:cViewPr varScale="1">
        <p:scale>
          <a:sx n="61" d="100"/>
          <a:sy n="61" d="100"/>
        </p:scale>
        <p:origin x="232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12513-6384-0248-8F87-0D916E7C7A9F}" type="datetimeFigureOut">
              <a:rPr lang="nl-NL" smtClean="0"/>
              <a:t>31-01-19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535E7-8801-DE43-B5D8-F6F88B2A72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630834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12513-6384-0248-8F87-0D916E7C7A9F}" type="datetimeFigureOut">
              <a:rPr lang="nl-NL" smtClean="0"/>
              <a:t>31-01-19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535E7-8801-DE43-B5D8-F6F88B2A72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819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12513-6384-0248-8F87-0D916E7C7A9F}" type="datetimeFigureOut">
              <a:rPr lang="nl-NL" smtClean="0"/>
              <a:t>31-01-19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535E7-8801-DE43-B5D8-F6F88B2A72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4129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12513-6384-0248-8F87-0D916E7C7A9F}" type="datetimeFigureOut">
              <a:rPr lang="nl-NL" smtClean="0"/>
              <a:t>31-01-19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535E7-8801-DE43-B5D8-F6F88B2A72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64065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12513-6384-0248-8F87-0D916E7C7A9F}" type="datetimeFigureOut">
              <a:rPr lang="nl-NL" smtClean="0"/>
              <a:t>31-01-19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535E7-8801-DE43-B5D8-F6F88B2A72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77081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12513-6384-0248-8F87-0D916E7C7A9F}" type="datetimeFigureOut">
              <a:rPr lang="nl-NL" smtClean="0"/>
              <a:t>31-01-19</a:t>
            </a:fld>
            <a:endParaRPr lang="nl-N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535E7-8801-DE43-B5D8-F6F88B2A72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186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12513-6384-0248-8F87-0D916E7C7A9F}" type="datetimeFigureOut">
              <a:rPr lang="nl-NL" smtClean="0"/>
              <a:t>31-01-19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535E7-8801-DE43-B5D8-F6F88B2A7226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776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12513-6384-0248-8F87-0D916E7C7A9F}" type="datetimeFigureOut">
              <a:rPr lang="nl-NL" smtClean="0"/>
              <a:t>31-01-19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535E7-8801-DE43-B5D8-F6F88B2A72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45988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12513-6384-0248-8F87-0D916E7C7A9F}" type="datetimeFigureOut">
              <a:rPr lang="nl-NL" smtClean="0"/>
              <a:t>31-01-19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535E7-8801-DE43-B5D8-F6F88B2A72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1516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12513-6384-0248-8F87-0D916E7C7A9F}" type="datetimeFigureOut">
              <a:rPr lang="nl-NL" smtClean="0"/>
              <a:t>31-01-19</a:t>
            </a:fld>
            <a:endParaRPr lang="nl-NL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nl-NL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535E7-8801-DE43-B5D8-F6F88B2A72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97266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99712513-6384-0248-8F87-0D916E7C7A9F}" type="datetimeFigureOut">
              <a:rPr lang="nl-NL" smtClean="0"/>
              <a:t>31-01-19</a:t>
            </a:fld>
            <a:endParaRPr lang="nl-N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nl-NL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535E7-8801-DE43-B5D8-F6F88B2A72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4607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99712513-6384-0248-8F87-0D916E7C7A9F}" type="datetimeFigureOut">
              <a:rPr lang="nl-NL" smtClean="0"/>
              <a:t>31-01-19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739535E7-8801-DE43-B5D8-F6F88B2A722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0807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Sport en jeugd in malburgen</a:t>
            </a:r>
          </a:p>
        </p:txBody>
      </p:sp>
    </p:spTree>
    <p:extLst>
      <p:ext uri="{BB962C8B-B14F-4D97-AF65-F5344CB8AC3E}">
        <p14:creationId xmlns:p14="http://schemas.microsoft.com/office/powerpoint/2010/main" val="1460020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Redenen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Niet leuk</a:t>
            </a:r>
          </a:p>
          <a:p>
            <a:r>
              <a:rPr lang="nl-NL" dirty="0"/>
              <a:t>Geen zin</a:t>
            </a:r>
          </a:p>
          <a:p>
            <a:r>
              <a:rPr lang="nl-NL" dirty="0"/>
              <a:t>Geen tijd</a:t>
            </a:r>
          </a:p>
        </p:txBody>
      </p:sp>
    </p:spTree>
    <p:extLst>
      <p:ext uri="{BB962C8B-B14F-4D97-AF65-F5344CB8AC3E}">
        <p14:creationId xmlns:p14="http://schemas.microsoft.com/office/powerpoint/2010/main" val="11800527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Advies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Sportaanbieders</a:t>
            </a:r>
          </a:p>
          <a:p>
            <a:r>
              <a:rPr lang="nl-NL" dirty="0"/>
              <a:t>Inzetten van sport begeleiders</a:t>
            </a:r>
          </a:p>
        </p:txBody>
      </p:sp>
    </p:spTree>
    <p:extLst>
      <p:ext uri="{BB962C8B-B14F-4D97-AF65-F5344CB8AC3E}">
        <p14:creationId xmlns:p14="http://schemas.microsoft.com/office/powerpoint/2010/main" val="847981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Aanleiding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Project bij de hand</a:t>
            </a:r>
          </a:p>
        </p:txBody>
      </p:sp>
    </p:spTree>
    <p:extLst>
      <p:ext uri="{BB962C8B-B14F-4D97-AF65-F5344CB8AC3E}">
        <p14:creationId xmlns:p14="http://schemas.microsoft.com/office/powerpoint/2010/main" val="985611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Malburgen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Basisscholen</a:t>
            </a:r>
          </a:p>
          <a:p>
            <a:r>
              <a:rPr lang="nl-NL" dirty="0"/>
              <a:t>Middelbare school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36831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doelgroep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/>
              <a:t>6  / 12 jaar oud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/>
              <a:t>12 / 16 jaar oud</a:t>
            </a:r>
          </a:p>
        </p:txBody>
      </p:sp>
    </p:spTree>
    <p:extLst>
      <p:ext uri="{BB962C8B-B14F-4D97-AF65-F5344CB8AC3E}">
        <p14:creationId xmlns:p14="http://schemas.microsoft.com/office/powerpoint/2010/main" val="846211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Onderzoeksmaterialen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Enquêtes</a:t>
            </a:r>
          </a:p>
          <a:p>
            <a:r>
              <a:rPr lang="nl-NL" dirty="0"/>
              <a:t>interviews</a:t>
            </a:r>
          </a:p>
        </p:txBody>
      </p:sp>
    </p:spTree>
    <p:extLst>
      <p:ext uri="{BB962C8B-B14F-4D97-AF65-F5344CB8AC3E}">
        <p14:creationId xmlns:p14="http://schemas.microsoft.com/office/powerpoint/2010/main" val="508670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Resultaten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2636 totale doelgroep</a:t>
            </a:r>
          </a:p>
          <a:p>
            <a:r>
              <a:rPr lang="nl-NL" dirty="0"/>
              <a:t>686 teruggaven</a:t>
            </a:r>
          </a:p>
          <a:p>
            <a:r>
              <a:rPr lang="nl-NL" dirty="0"/>
              <a:t>¼ deel aan teruggaven / realistisch onderzoek</a:t>
            </a:r>
          </a:p>
        </p:txBody>
      </p:sp>
    </p:spTree>
    <p:extLst>
      <p:ext uri="{BB962C8B-B14F-4D97-AF65-F5344CB8AC3E}">
        <p14:creationId xmlns:p14="http://schemas.microsoft.com/office/powerpoint/2010/main" val="1445020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ijdelijke aanduiding voor inhoud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98037" y="3269127"/>
            <a:ext cx="6389370" cy="2581116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598037" y="1060756"/>
            <a:ext cx="582358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Leeftijd 6 tot en met 12 jaar oud</a:t>
            </a:r>
            <a:br>
              <a:rPr lang="nl-NL" b="1" dirty="0"/>
            </a:br>
            <a:endParaRPr lang="nl-NL" b="1" dirty="0"/>
          </a:p>
          <a:p>
            <a:pPr marL="285750" indent="-285750">
              <a:buFont typeface="Arial" charset="0"/>
              <a:buChar char="•"/>
            </a:pPr>
            <a:r>
              <a:rPr lang="nl-NL" dirty="0"/>
              <a:t>Ja 32,3%</a:t>
            </a:r>
            <a:br>
              <a:rPr lang="nl-NL" dirty="0"/>
            </a:br>
            <a:r>
              <a:rPr lang="nl-NL" dirty="0"/>
              <a:t>sport al 51,5%</a:t>
            </a:r>
            <a:br>
              <a:rPr lang="nl-NL" dirty="0"/>
            </a:br>
            <a:r>
              <a:rPr lang="nl-NL" dirty="0"/>
              <a:t>Nee 16,2%</a:t>
            </a:r>
          </a:p>
          <a:p>
            <a:pPr marL="285750" indent="-285750">
              <a:buFont typeface="Arial" charset="0"/>
              <a:buChar char="•"/>
            </a:pPr>
            <a:r>
              <a:rPr lang="nl-NL" dirty="0"/>
              <a:t>74% van de niet sportende geeft aan dat wel te willen</a:t>
            </a:r>
          </a:p>
          <a:p>
            <a:pPr marL="285750" indent="-285750">
              <a:buFont typeface="Arial" charset="0"/>
              <a:buChar char="•"/>
            </a:pPr>
            <a:r>
              <a:rPr lang="nl-NL" dirty="0"/>
              <a:t>Totale jeugd ( 1774 kinderen) willen er 600 sporten</a:t>
            </a:r>
          </a:p>
        </p:txBody>
      </p:sp>
    </p:spTree>
    <p:extLst>
      <p:ext uri="{BB962C8B-B14F-4D97-AF65-F5344CB8AC3E}">
        <p14:creationId xmlns:p14="http://schemas.microsoft.com/office/powerpoint/2010/main" val="14057593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ijdelijke aanduiding voor inhoud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9880" y="3031895"/>
            <a:ext cx="5941709" cy="2435816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689879" y="963799"/>
            <a:ext cx="594170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Leeftijd 12 tot en met 16 jaar</a:t>
            </a:r>
          </a:p>
          <a:p>
            <a:endParaRPr lang="nl-NL" b="1" dirty="0"/>
          </a:p>
          <a:p>
            <a:r>
              <a:rPr lang="nl-NL" dirty="0"/>
              <a:t>Ja 20%</a:t>
            </a:r>
            <a:br>
              <a:rPr lang="nl-NL" dirty="0"/>
            </a:br>
            <a:r>
              <a:rPr lang="nl-NL" dirty="0"/>
              <a:t>sport al 36%</a:t>
            </a:r>
            <a:br>
              <a:rPr lang="nl-NL" dirty="0"/>
            </a:br>
            <a:r>
              <a:rPr lang="nl-NL" dirty="0"/>
              <a:t>Nee 43%</a:t>
            </a:r>
          </a:p>
          <a:p>
            <a:r>
              <a:rPr lang="nl-NL" dirty="0"/>
              <a:t>Totale jeugd (862 kinderen) willen 164 kinderen sporten)</a:t>
            </a:r>
          </a:p>
        </p:txBody>
      </p:sp>
    </p:spTree>
    <p:extLst>
      <p:ext uri="{BB962C8B-B14F-4D97-AF65-F5344CB8AC3E}">
        <p14:creationId xmlns:p14="http://schemas.microsoft.com/office/powerpoint/2010/main" val="6333620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Omslag 12 jaar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>
          <a:xfrm>
            <a:off x="838200" y="2343807"/>
            <a:ext cx="10515600" cy="3929407"/>
          </a:xfrm>
        </p:spPr>
        <p:txBody>
          <a:bodyPr/>
          <a:lstStyle/>
          <a:p>
            <a:r>
              <a:rPr lang="nl-NL" dirty="0"/>
              <a:t>6 tot en met 12 jaar</a:t>
            </a:r>
          </a:p>
          <a:p>
            <a:r>
              <a:rPr lang="nl-NL" dirty="0"/>
              <a:t>Ja 32,3%</a:t>
            </a:r>
            <a:br>
              <a:rPr lang="nl-NL" dirty="0"/>
            </a:br>
            <a:r>
              <a:rPr lang="nl-NL" dirty="0"/>
              <a:t>sport al 51,5%</a:t>
            </a:r>
            <a:br>
              <a:rPr lang="nl-NL" dirty="0"/>
            </a:br>
            <a:r>
              <a:rPr lang="nl-NL" dirty="0"/>
              <a:t>Nee 16,2%</a:t>
            </a:r>
          </a:p>
          <a:p>
            <a:endParaRPr lang="nl-NL" dirty="0"/>
          </a:p>
          <a:p>
            <a:r>
              <a:rPr lang="nl-NL" dirty="0"/>
              <a:t>12 tot en met 16 jaar</a:t>
            </a:r>
          </a:p>
          <a:p>
            <a:r>
              <a:rPr lang="nl-NL" dirty="0"/>
              <a:t>Ja 20%</a:t>
            </a:r>
            <a:br>
              <a:rPr lang="nl-NL" dirty="0"/>
            </a:br>
            <a:r>
              <a:rPr lang="nl-NL" dirty="0"/>
              <a:t>sport al 36%</a:t>
            </a:r>
            <a:br>
              <a:rPr lang="nl-NL" dirty="0"/>
            </a:br>
            <a:r>
              <a:rPr lang="nl-NL" dirty="0"/>
              <a:t>Nee 43%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71718435"/>
      </p:ext>
    </p:extLst>
  </p:cSld>
  <p:clrMapOvr>
    <a:masterClrMapping/>
  </p:clrMapOvr>
</p:sld>
</file>

<file path=ppt/theme/theme1.xml><?xml version="1.0" encoding="utf-8"?>
<a:theme xmlns:a="http://schemas.openxmlformats.org/drawingml/2006/main" name="Pakket">
  <a:themeElements>
    <a:clrScheme name="Pakket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kke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kket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31</TotalTime>
  <Words>84</Words>
  <Application>Microsoft Macintosh PowerPoint</Application>
  <PresentationFormat>Breedbeeld</PresentationFormat>
  <Paragraphs>37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4" baseType="lpstr">
      <vt:lpstr>Arial</vt:lpstr>
      <vt:lpstr>Gill Sans MT</vt:lpstr>
      <vt:lpstr>Pakket</vt:lpstr>
      <vt:lpstr>Sport en jeugd in malburgen</vt:lpstr>
      <vt:lpstr>Aanleiding</vt:lpstr>
      <vt:lpstr>Malburgen</vt:lpstr>
      <vt:lpstr>doelgroep</vt:lpstr>
      <vt:lpstr>Onderzoeksmaterialen</vt:lpstr>
      <vt:lpstr>Resultaten</vt:lpstr>
      <vt:lpstr>PowerPoint-presentatie</vt:lpstr>
      <vt:lpstr>PowerPoint-presentatie</vt:lpstr>
      <vt:lpstr>Omslag 12 jaar</vt:lpstr>
      <vt:lpstr>Redenen</vt:lpstr>
      <vt:lpstr>Advies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Sport en jeugd in malburgen</dc:title>
  <dc:creator>teun robbers</dc:creator>
  <cp:lastModifiedBy>tmboekestein@gmail.com</cp:lastModifiedBy>
  <cp:revision>5</cp:revision>
  <dcterms:created xsi:type="dcterms:W3CDTF">2018-05-16T09:42:20Z</dcterms:created>
  <dcterms:modified xsi:type="dcterms:W3CDTF">2019-01-31T12:33:48Z</dcterms:modified>
</cp:coreProperties>
</file>